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70" r:id="rId8"/>
    <p:sldId id="272" r:id="rId9"/>
    <p:sldId id="264" r:id="rId10"/>
    <p:sldId id="265" r:id="rId11"/>
    <p:sldId id="266" r:id="rId12"/>
    <p:sldId id="267" r:id="rId13"/>
    <p:sldId id="273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EF2F5-AE86-4D4C-B0F2-C0AB2687B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28FB4D-87F7-41BF-B598-7E5599CF0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2657-4E8D-4715-8A14-570C3F0E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FFD43-A636-4B64-8D90-E5B4B721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FB684-E706-483E-8E2C-9EDE92C1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8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0690D-94A6-482A-BC72-4427D822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5BEDF-256E-4A29-A00E-A6152B21B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A0DAF-37F2-4E02-B1B0-91CDADA9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0D232-08BA-4D11-BE53-FC243E60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AC3BD-911E-4ED1-AEBD-D03927A0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00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B962C4-AC76-4224-B874-DFF75D103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455A5-FBF4-4CC0-BCC3-0EC34CC71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4DF26-C6B0-4AE5-98FA-0E10CE05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F65E7-2016-4597-8084-F1EEA91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78F9B-26CA-4020-9D61-45AE6B57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4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07B2C-13DA-4CD7-8FCA-E6FB0CED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0BABC-BD47-4E7B-B1E9-19F369C6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411B3-E241-4C42-9EA4-360CC382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8FBC6-2998-4EE3-9FAF-E7A34A72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DDE88-AAD4-43E2-8527-79B01D9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1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5C84D-C142-46E2-BEA6-78B07F98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9E962-EA6A-4996-8EA5-503FD6C8F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F6CCB-1ABE-4FFC-9032-2FB6B53B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EB586-D312-4B5B-AF8C-9A3B5415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B31762-A7B8-4E53-AAFD-FD1F95D1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9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3DE78-FF99-4796-B7AB-43595A4B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32875-82E3-4233-97E7-A02D78B7F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5ABFF5-BE0E-4CBF-94B0-D70021210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3A5A8-E3D6-41CD-92DA-16291BFF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A2E08-5413-441C-BA12-17103CE8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3B6E0-C890-48D1-8FC6-675685E9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2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09930-8201-49DD-91C3-DAF6FD179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2EF62-239F-41B7-AEDC-A7DD470AF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A7CD20-460F-4902-84EA-142125A4F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1CFE15-F270-4FE2-9D06-DEFB682BA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040DD-6A79-48E0-9BF2-69A78FB7F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B38304-6DEC-4326-887B-72765B3C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D7FF7D-4309-4955-9620-33150EFA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AF9F1-2C3C-464E-A131-677A6E0A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3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556FF-80D1-4581-89B2-FDB9AF3C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57DC5A-B837-46B9-8A17-E17D29A5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2CFEF-9C2A-466B-B261-FE98E20FC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1DB0D-E896-4683-BCE8-57B78086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80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36A633-6D9F-4FE9-8355-784BC9C9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AF44C9-90AB-41E1-8667-6CC4A887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3CFE1-2F3B-42C4-9EC2-266621DC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54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946B3-F03F-42B2-82BD-92F9FE91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B2049-B2FB-482A-9DE1-75163F587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52BD7-2124-4302-B800-605961FA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69A3F1-6B4E-4AE8-A12B-562A5E26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663DE-2B7A-4F45-83B7-F944A076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05F374-164C-4BDE-9445-928E27FA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05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7C61D-8ED2-4299-ABD9-BA8E808C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0CC66B-1E18-4E31-95FD-E88E6399E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DD283-D250-4FF9-BF9E-0004864A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0115AB-24B4-4854-A2F3-7FB999F7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2584D-BE58-4DBD-BB76-46081DE8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5BAA3-B870-4955-9112-A61C45F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99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048113-BA96-4CCA-8BF0-DC3F3FF61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0B27C-6A27-4321-BA24-65FA1874E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FB502-3FF0-445B-96B0-F45D05419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239F2-BF35-4E60-8CB8-A04068C13772}" type="datetimeFigureOut">
              <a:rPr lang="ko-KR" altLang="en-US" smtClean="0"/>
              <a:t>2022-02-22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45BC6-9982-458F-A0AB-7A77A5E38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46C99-3FCB-4052-8E0A-CCF8C8D43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F0DF-09F3-411E-84D9-010620643D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24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8008A-E9FB-45B6-B646-B9D56BFB9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BiTcamp</a:t>
            </a:r>
            <a:r>
              <a:rPr lang="en-US" altLang="ko-KR" dirty="0"/>
              <a:t> Student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B138BA-2AEA-43CC-9B4C-77C6D8A7C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줄여서 </a:t>
            </a:r>
            <a:r>
              <a:rPr lang="en-US" altLang="ko-KR" dirty="0"/>
              <a:t>BTS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58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97580-0256-4FE3-A3E4-4C26284C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공유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5C7E6-1716-455E-892C-674DF40D5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추천 받은 장소를 구성원들에게 공유하는 기능을 구현한다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080" name="Picture 8" descr="경로 다중 출발지 탐색">
            <a:extLst>
              <a:ext uri="{FF2B5EF4-FFF2-40B4-BE49-F238E27FC236}">
                <a16:creationId xmlns:a16="http://schemas.microsoft.com/office/drawing/2014/main" id="{146AB439-FA32-48DF-A5BB-95A6909D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38" y="1489043"/>
            <a:ext cx="7168979" cy="4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4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A65D5-5BE0-43AF-BDDE-C5AD69D1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제한 투표 기능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C085D-8AB3-4F83-9007-CB30E40F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여러 장소를 선별 후 구성원의 투표를 통해 결정하는 기능을 구현한다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시간에 제한을 두고 남은 시간을 시각화 하여 참여인원의 만으로 자동으로 결정되며 </a:t>
            </a:r>
            <a:r>
              <a:rPr lang="en-US" altLang="ko-KR" dirty="0"/>
              <a:t>, </a:t>
            </a:r>
            <a:r>
              <a:rPr lang="ko-KR" altLang="en-US" dirty="0"/>
              <a:t>동률이 나올 경우 재투표를 진행시킨다</a:t>
            </a:r>
            <a:endParaRPr lang="en-US" altLang="ko-KR" dirty="0"/>
          </a:p>
        </p:txBody>
      </p:sp>
      <p:pic>
        <p:nvPicPr>
          <p:cNvPr id="4098" name="Picture 2" descr="마커 클러스터 생성">
            <a:extLst>
              <a:ext uri="{FF2B5EF4-FFF2-40B4-BE49-F238E27FC236}">
                <a16:creationId xmlns:a16="http://schemas.microsoft.com/office/drawing/2014/main" id="{226F9293-2E13-4875-BF76-4EB70070D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63" y="1690688"/>
            <a:ext cx="5908589" cy="39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sfristen Svart Ikon Konceptet Gången Gräns Flat Vektor Symbol  Underteckna Illustration-vektorgrafik och fler bilder på Medicinsk  undersökning - iStock">
            <a:extLst>
              <a:ext uri="{FF2B5EF4-FFF2-40B4-BE49-F238E27FC236}">
                <a16:creationId xmlns:a16="http://schemas.microsoft.com/office/drawing/2014/main" id="{1A698CE9-6A31-4838-B427-6D96E562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48" y="1556576"/>
            <a:ext cx="4073171" cy="40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B8549-DD1D-4B86-95F3-228A5B6A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선택 기능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206A8-C2D2-4181-B4DB-BB9DA03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선택의 의사가 없을 경우 랜덤으로 골라주는 기능을 추가한다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122" name="Picture 2" descr="카이사르의 장난감, '주사위'의 역사 &lt; IP백과사전 &lt; 100 Billion &lt; 기사본문 - WIPNEWS">
            <a:extLst>
              <a:ext uri="{FF2B5EF4-FFF2-40B4-BE49-F238E27FC236}">
                <a16:creationId xmlns:a16="http://schemas.microsoft.com/office/drawing/2014/main" id="{79E488E7-F1C6-4533-94E3-ED44FA41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07" y="2484521"/>
            <a:ext cx="4897323" cy="32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5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CB82-76F8-4F89-9D02-FDB7C4AE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A078A-C927-4046-95EA-499A93921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빠르고 편하게 합리적인 장소를 추천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모두의 참여가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알려지지 않은 지역 발달하지 않은 상권에도 활력을 불어넣을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74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0D14F-C71D-4800-AD7A-2624F159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175D2-8EFB-4289-B065-06FE1B9A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http://imapsapi.inavi.com/guide.html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39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9C7CC-B8E7-482B-BAC0-BBAE14C9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그냥 여기서 보자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BF50A-8A86-490D-AA54-449D19ABC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lvl="1"/>
            <a:r>
              <a:rPr lang="ko-KR" altLang="en-US" dirty="0"/>
              <a:t>현황</a:t>
            </a:r>
            <a:endParaRPr lang="en-US" altLang="ko-KR" dirty="0"/>
          </a:p>
          <a:p>
            <a:pPr lvl="1"/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ko-KR" altLang="en-US" dirty="0"/>
              <a:t>해결방안</a:t>
            </a:r>
            <a:endParaRPr lang="en-US" altLang="ko-KR" dirty="0"/>
          </a:p>
          <a:p>
            <a:pPr lvl="1"/>
            <a:r>
              <a:rPr lang="ko-KR" altLang="en-US" dirty="0"/>
              <a:t>이점</a:t>
            </a:r>
            <a:endParaRPr lang="en-US" altLang="ko-KR" dirty="0"/>
          </a:p>
          <a:p>
            <a:pPr lvl="1"/>
            <a:r>
              <a:rPr lang="ko-KR" altLang="en-US" dirty="0"/>
              <a:t>필요기술</a:t>
            </a:r>
          </a:p>
        </p:txBody>
      </p:sp>
    </p:spTree>
    <p:extLst>
      <p:ext uri="{BB962C8B-B14F-4D97-AF65-F5344CB8AC3E}">
        <p14:creationId xmlns:p14="http://schemas.microsoft.com/office/powerpoint/2010/main" val="411986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FA70CA2-9273-4E05-96C4-66263D5FB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 </a:t>
            </a:r>
            <a:r>
              <a:rPr lang="en-US" altLang="ko-KR" dirty="0"/>
              <a:t>– </a:t>
            </a:r>
            <a:r>
              <a:rPr lang="ko-KR" altLang="en-US" dirty="0"/>
              <a:t>코로나</a:t>
            </a:r>
            <a:r>
              <a:rPr lang="en-US" altLang="ko-KR" dirty="0"/>
              <a:t>….</a:t>
            </a:r>
            <a:r>
              <a:rPr lang="ko-KR" altLang="en-US" dirty="0"/>
              <a:t>관계의 단절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903881-A622-4FBF-82CB-21EB5ED0F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코로나로 인해 타인과의 만남에 소극적이게 된 우리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일상의 회복에 발맞춰 만남에 도움을 줄 도구가 필요하다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48127B-A1F5-4B71-86C6-24487DB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04" y="789321"/>
            <a:ext cx="7740716" cy="4935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7F7D1B-6231-4717-A575-4D72F86A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0" y="2380513"/>
            <a:ext cx="4848483" cy="42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19512-4601-4094-98BF-DC650FA2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보다 간편하게 약속을 잡고 싶다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DCB425-4ED6-45D2-BB8B-3934499DCC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7" y="1690688"/>
            <a:ext cx="3764539" cy="37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B5BF4C-DC16-492D-81D6-4A5BA08C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82" y="1690687"/>
            <a:ext cx="3764539" cy="37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238D35-EC7C-4728-AE87-1907030F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1690686"/>
            <a:ext cx="3764539" cy="37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F61D1-7E09-4F21-9F54-64602487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굳이 왜</a:t>
            </a:r>
            <a:r>
              <a:rPr lang="en-US" altLang="ko-KR" dirty="0"/>
              <a:t>???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10171-6316-4D48-9AD6-49E8C536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막역하게 유명한 번화가에서 습관처럼 만나왔다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하지만 각자 도착하기 편한 합리적인 장소가 있다면</a:t>
            </a:r>
            <a:r>
              <a:rPr lang="en-US" altLang="ko-KR" dirty="0"/>
              <a:t> ?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결과를 쉽게 공유 하고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구성원들의 피드백을 빠르게 얻을 수 있다면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함께 더 나은 선택지를 찾을 수 있지 않을까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906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944A7-EB3A-4270-A2B5-813FEE3E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야만다</a:t>
            </a:r>
            <a:r>
              <a:rPr lang="ko-KR" altLang="en-US" dirty="0"/>
              <a:t>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EC571AE-76B4-402B-B6EE-D2BC71747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72474"/>
            <a:ext cx="4142890" cy="435133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257C11-3A35-48FC-A5E9-E21A0DBB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50" y="1462474"/>
            <a:ext cx="463723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FBDD1-05E0-4190-8269-05945ECC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위밋플레이스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5F0AC3-508E-4B0F-8D8A-5F3540C7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6007" y="1690688"/>
            <a:ext cx="4297284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2ED7D2-F6E5-49FC-BC3A-2CCE454D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2" y="1591726"/>
            <a:ext cx="4759270" cy="4819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EC30D-B2E8-4B68-B8F3-168D48269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076" y="1591726"/>
            <a:ext cx="4759271" cy="48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6FFC4-BD6A-4CAB-900D-BE3E8BC5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어플의 한계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2873E1-B283-411F-BA04-DE712D69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66" y="2756567"/>
            <a:ext cx="3882191" cy="1588169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04FD9C1-AA22-4974-B48F-ABCDE91B3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위치기반 정보를 이용한 합리적인 장소 제안과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인근의 편의 시설을 제공한다는 점은 유사하지만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모임자체를 독려하고 구성원들의 자발적 참여를 이끌어내지는 못한다</a:t>
            </a:r>
            <a:r>
              <a:rPr lang="en-US" altLang="ko-KR" dirty="0"/>
              <a:t>. </a:t>
            </a: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089E351B-5C58-4C60-BC2C-24B01C08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05" y="4001294"/>
            <a:ext cx="4812631" cy="14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독서모임 기반 커뮤니티 서비스 &amp;#39;트레바리&amp;#39;, 강남역 지점 5월 오픈">
            <a:extLst>
              <a:ext uri="{FF2B5EF4-FFF2-40B4-BE49-F238E27FC236}">
                <a16:creationId xmlns:a16="http://schemas.microsoft.com/office/drawing/2014/main" id="{60EF0904-59A1-45EA-A987-0B8B698B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67" y="1971039"/>
            <a:ext cx="5715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85E653-81B9-496B-93EF-980DE68D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모임의 성격에 따른 위치 추천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F8B45-D1D2-4363-85DE-09D9CE6A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/>
              <a:t>주점</a:t>
            </a:r>
            <a:r>
              <a:rPr lang="en-US" altLang="ko-KR" dirty="0"/>
              <a:t>, </a:t>
            </a:r>
            <a:r>
              <a:rPr lang="ko-KR" altLang="en-US" dirty="0"/>
              <a:t>카페 등 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BBF4D56-397B-4D14-839D-4556B0F6BFE4}"/>
              </a:ext>
            </a:extLst>
          </p:cNvPr>
          <p:cNvSpPr txBox="1">
            <a:spLocks/>
          </p:cNvSpPr>
          <p:nvPr/>
        </p:nvSpPr>
        <p:spPr>
          <a:xfrm>
            <a:off x="838200" y="18316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 err="1"/>
              <a:t>미팅룸</a:t>
            </a:r>
            <a:r>
              <a:rPr lang="en-US" altLang="ko-KR" dirty="0"/>
              <a:t>, </a:t>
            </a:r>
            <a:r>
              <a:rPr lang="ko-KR" altLang="en-US" dirty="0"/>
              <a:t>주점</a:t>
            </a:r>
            <a:r>
              <a:rPr lang="en-US" altLang="ko-KR" dirty="0"/>
              <a:t>, </a:t>
            </a:r>
            <a:r>
              <a:rPr lang="ko-KR" altLang="en-US" dirty="0"/>
              <a:t>카페 등 모임의 성격에 따라 카테고리를 나누어 장소를 추천한다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050" name="Picture 2" descr="종로)즐겁게 공부할수밌는 재테크 스터디 모임.!! - 온오프믹스 :: 모임문화 플랫폼">
            <a:extLst>
              <a:ext uri="{FF2B5EF4-FFF2-40B4-BE49-F238E27FC236}">
                <a16:creationId xmlns:a16="http://schemas.microsoft.com/office/drawing/2014/main" id="{632C6984-E8A7-44B0-A84D-CE1BA5B8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3" y="1776626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술모임 많은 연말, 알콜성 간질환 조심하세요">
            <a:extLst>
              <a:ext uri="{FF2B5EF4-FFF2-40B4-BE49-F238E27FC236}">
                <a16:creationId xmlns:a16="http://schemas.microsoft.com/office/drawing/2014/main" id="{44E787E5-9ECA-4F88-9F9F-8AC12372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72" y="139365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독서모임 기반 커뮤니티 서비스 &amp;#39;트레바리&amp;#39;, 강남역 지점 5월 오픈">
            <a:extLst>
              <a:ext uri="{FF2B5EF4-FFF2-40B4-BE49-F238E27FC236}">
                <a16:creationId xmlns:a16="http://schemas.microsoft.com/office/drawing/2014/main" id="{EBC5934C-6228-4508-80B6-D8754279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67" y="1965024"/>
            <a:ext cx="5715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224</Words>
  <Application>Microsoft Office PowerPoint</Application>
  <PresentationFormat>와이드스크린</PresentationFormat>
  <Paragraphs>52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BiTcamp Student </vt:lpstr>
      <vt:lpstr>그냥 여기서 보자 </vt:lpstr>
      <vt:lpstr>현황 – 코로나….관계의 단절</vt:lpstr>
      <vt:lpstr>보다 간편하게 약속을 잡고 싶다. </vt:lpstr>
      <vt:lpstr>굳이 왜??? </vt:lpstr>
      <vt:lpstr>야만다 </vt:lpstr>
      <vt:lpstr>위밋플레이스</vt:lpstr>
      <vt:lpstr>기존 어플의 한계</vt:lpstr>
      <vt:lpstr>모임의 성격에 따른 위치 추천</vt:lpstr>
      <vt:lpstr>결과 공유 </vt:lpstr>
      <vt:lpstr>시간 제한 투표 기능  </vt:lpstr>
      <vt:lpstr>랜덤 선택 기능 </vt:lpstr>
      <vt:lpstr>이점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BiTcampt Student</dc:title>
  <dc:creator>이 상준</dc:creator>
  <cp:lastModifiedBy>이 상준</cp:lastModifiedBy>
  <cp:revision>7</cp:revision>
  <dcterms:created xsi:type="dcterms:W3CDTF">2022-02-21T11:55:31Z</dcterms:created>
  <dcterms:modified xsi:type="dcterms:W3CDTF">2022-02-21T16:08:39Z</dcterms:modified>
</cp:coreProperties>
</file>